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6.jpg" ContentType="image/jpeg"/>
  <Override PartName="/ppt/media/image18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3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73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75" y="722753"/>
            <a:ext cx="3453488" cy="2160000"/>
          </a:xfrm>
          <a:prstGeom prst="rect">
            <a:avLst/>
          </a:prstGeom>
        </p:spPr>
      </p:pic>
      <p:pic>
        <p:nvPicPr>
          <p:cNvPr id="5" name="图片 4" descr="73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74" y="722753"/>
            <a:ext cx="3436364" cy="216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8356D5-C638-53AD-CDC5-1264D1983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649" y="722753"/>
            <a:ext cx="3453489" cy="216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2B9FA50-584F-4D2B-FD2D-82404889962E}"/>
              </a:ext>
            </a:extLst>
          </p:cNvPr>
          <p:cNvSpPr/>
          <p:nvPr/>
        </p:nvSpPr>
        <p:spPr>
          <a:xfrm>
            <a:off x="2123371" y="1080097"/>
            <a:ext cx="1706062" cy="1000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B12DA4-85FC-B252-8049-0112E1827705}"/>
              </a:ext>
            </a:extLst>
          </p:cNvPr>
          <p:cNvSpPr/>
          <p:nvPr/>
        </p:nvSpPr>
        <p:spPr>
          <a:xfrm>
            <a:off x="6019288" y="1080097"/>
            <a:ext cx="1706062" cy="1000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E12962-E4E3-EECD-4181-B562731766C5}"/>
              </a:ext>
            </a:extLst>
          </p:cNvPr>
          <p:cNvSpPr/>
          <p:nvPr/>
        </p:nvSpPr>
        <p:spPr>
          <a:xfrm>
            <a:off x="9891487" y="1090872"/>
            <a:ext cx="1706062" cy="1000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7372">
            <a:extLst>
              <a:ext uri="{FF2B5EF4-FFF2-40B4-BE49-F238E27FC236}">
                <a16:creationId xmlns:a16="http://schemas.microsoft.com/office/drawing/2014/main" id="{363A90BF-A917-6C69-5E05-2F666FFD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519" t="16544" r="5080" b="37145"/>
          <a:stretch/>
        </p:blipFill>
        <p:spPr>
          <a:xfrm>
            <a:off x="551374" y="3123688"/>
            <a:ext cx="3453993" cy="2025181"/>
          </a:xfrm>
          <a:prstGeom prst="rect">
            <a:avLst/>
          </a:prstGeom>
        </p:spPr>
      </p:pic>
      <p:pic>
        <p:nvPicPr>
          <p:cNvPr id="10" name="图片 9" descr="7372">
            <a:extLst>
              <a:ext uri="{FF2B5EF4-FFF2-40B4-BE49-F238E27FC236}">
                <a16:creationId xmlns:a16="http://schemas.microsoft.com/office/drawing/2014/main" id="{E524DBBD-71D7-6280-927B-28CF73B400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853" t="16544" r="4499" b="37145"/>
          <a:stretch/>
        </p:blipFill>
        <p:spPr>
          <a:xfrm>
            <a:off x="4443573" y="3123687"/>
            <a:ext cx="3453993" cy="20251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94B52A6-1CEE-90CD-3176-F7D83ADAF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4" t="16544" r="5055" b="37145"/>
          <a:stretch/>
        </p:blipFill>
        <p:spPr>
          <a:xfrm>
            <a:off x="8318649" y="3123687"/>
            <a:ext cx="3453993" cy="202518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E1B69AE-2631-1B8E-C7CA-D95F177D2F65}"/>
              </a:ext>
            </a:extLst>
          </p:cNvPr>
          <p:cNvSpPr txBox="1"/>
          <p:nvPr/>
        </p:nvSpPr>
        <p:spPr>
          <a:xfrm>
            <a:off x="0" y="0"/>
            <a:ext cx="1804253" cy="36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Dehaze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44A487-6F1B-FB48-F001-A382E2854EFD}"/>
              </a:ext>
            </a:extLst>
          </p:cNvPr>
          <p:cNvSpPr txBox="1"/>
          <p:nvPr/>
        </p:nvSpPr>
        <p:spPr>
          <a:xfrm>
            <a:off x="9537057" y="5397796"/>
            <a:ext cx="176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E7C5BB-5B26-6DB2-4B98-2332827599B2}"/>
              </a:ext>
            </a:extLst>
          </p:cNvPr>
          <p:cNvSpPr txBox="1"/>
          <p:nvPr/>
        </p:nvSpPr>
        <p:spPr>
          <a:xfrm>
            <a:off x="1508658" y="5396763"/>
            <a:ext cx="176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Degrad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EF54A-312F-D99E-45BD-E14A43594851}"/>
              </a:ext>
            </a:extLst>
          </p:cNvPr>
          <p:cNvSpPr txBox="1"/>
          <p:nvPr/>
        </p:nvSpPr>
        <p:spPr>
          <a:xfrm>
            <a:off x="5651369" y="5347665"/>
            <a:ext cx="176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Restored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55435E4-593E-2BED-6372-2CF85E888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99" y="518058"/>
            <a:ext cx="2520000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EC7F2A-9806-06B7-1C7F-473DB383E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85" y="518058"/>
            <a:ext cx="2520000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9B3455-CDF1-7836-7434-E4BAE69F4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172" y="518058"/>
            <a:ext cx="2520000" cy="2520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E21A526-6CE0-80F4-5D8E-2B46DDDBEFCD}"/>
              </a:ext>
            </a:extLst>
          </p:cNvPr>
          <p:cNvSpPr/>
          <p:nvPr/>
        </p:nvSpPr>
        <p:spPr>
          <a:xfrm>
            <a:off x="2147920" y="1309720"/>
            <a:ext cx="1043276" cy="10432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6E515D1-392C-304E-F7FF-3009D2845BEA}"/>
              </a:ext>
            </a:extLst>
          </p:cNvPr>
          <p:cNvSpPr/>
          <p:nvPr/>
        </p:nvSpPr>
        <p:spPr>
          <a:xfrm>
            <a:off x="6008437" y="1309720"/>
            <a:ext cx="1043276" cy="10432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98EBB64-D2A2-62D2-5CC7-12610D024284}"/>
              </a:ext>
            </a:extLst>
          </p:cNvPr>
          <p:cNvSpPr/>
          <p:nvPr/>
        </p:nvSpPr>
        <p:spPr>
          <a:xfrm>
            <a:off x="9866285" y="1309720"/>
            <a:ext cx="1043276" cy="10432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08C6372-3166-28F4-97B2-D29456AB9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6" t="31415" r="5024" b="27185"/>
          <a:stretch/>
        </p:blipFill>
        <p:spPr>
          <a:xfrm>
            <a:off x="797798" y="3163067"/>
            <a:ext cx="2519999" cy="25199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41F6F1F-C371-4DE4-F17A-80D21ADC8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13" t="31415" r="5087" b="27185"/>
          <a:stretch/>
        </p:blipFill>
        <p:spPr>
          <a:xfrm>
            <a:off x="4660985" y="3163067"/>
            <a:ext cx="2520000" cy="25199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B70A13F-ACBD-E84E-0577-B59B2F1F9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8" t="31415" r="5342" b="27186"/>
          <a:stretch/>
        </p:blipFill>
        <p:spPr>
          <a:xfrm>
            <a:off x="8524172" y="3163067"/>
            <a:ext cx="2520000" cy="2520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4078317-8BAA-6408-6E18-3E94BC20B48B}"/>
              </a:ext>
            </a:extLst>
          </p:cNvPr>
          <p:cNvSpPr txBox="1"/>
          <p:nvPr/>
        </p:nvSpPr>
        <p:spPr>
          <a:xfrm>
            <a:off x="0" y="0"/>
            <a:ext cx="1804253" cy="36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Denoise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BEFE04-E8DA-9F6F-D0A1-2405BDFF7947}"/>
              </a:ext>
            </a:extLst>
          </p:cNvPr>
          <p:cNvSpPr txBox="1"/>
          <p:nvPr/>
        </p:nvSpPr>
        <p:spPr>
          <a:xfrm>
            <a:off x="9346812" y="5808074"/>
            <a:ext cx="176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48C258C-E48E-05DC-1727-378A8B632593}"/>
              </a:ext>
            </a:extLst>
          </p:cNvPr>
          <p:cNvSpPr txBox="1"/>
          <p:nvPr/>
        </p:nvSpPr>
        <p:spPr>
          <a:xfrm>
            <a:off x="1477973" y="5808074"/>
            <a:ext cx="176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Degrad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3316DA-3469-3921-4223-C71B96707C21}"/>
              </a:ext>
            </a:extLst>
          </p:cNvPr>
          <p:cNvSpPr txBox="1"/>
          <p:nvPr/>
        </p:nvSpPr>
        <p:spPr>
          <a:xfrm>
            <a:off x="5492172" y="5808074"/>
            <a:ext cx="176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Restored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29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6F9823-0C7A-B9E3-1C19-2A982DF17F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7" y="619828"/>
            <a:ext cx="3840000" cy="216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742B9B-F0BF-00C1-01B2-AE50CECC6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513" y="619828"/>
            <a:ext cx="3811765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8B5370-6EAD-F087-CD00-AF75322887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314" y="619828"/>
            <a:ext cx="3840000" cy="2160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DCCD3C0-7063-DD0B-B199-1DCD2C729AB4}"/>
              </a:ext>
            </a:extLst>
          </p:cNvPr>
          <p:cNvSpPr/>
          <p:nvPr/>
        </p:nvSpPr>
        <p:spPr>
          <a:xfrm>
            <a:off x="1926989" y="1350121"/>
            <a:ext cx="1706062" cy="1000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8F1556-0FBF-111C-B028-DD162F3B479C}"/>
              </a:ext>
            </a:extLst>
          </p:cNvPr>
          <p:cNvSpPr/>
          <p:nvPr/>
        </p:nvSpPr>
        <p:spPr>
          <a:xfrm>
            <a:off x="5883591" y="1350121"/>
            <a:ext cx="1706062" cy="1000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2DEDE83-2DDA-A106-3939-7C888A2B9428}"/>
              </a:ext>
            </a:extLst>
          </p:cNvPr>
          <p:cNvSpPr/>
          <p:nvPr/>
        </p:nvSpPr>
        <p:spPr>
          <a:xfrm>
            <a:off x="9805762" y="1350121"/>
            <a:ext cx="1706062" cy="1000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192F225-6082-7EF6-CFDD-8CB5C70E6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0" t="33811" r="11782" b="19878"/>
          <a:stretch/>
        </p:blipFill>
        <p:spPr>
          <a:xfrm>
            <a:off x="245477" y="3009962"/>
            <a:ext cx="3815418" cy="223709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043F9F7-2331-AB9C-BC26-968B6DAF5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1" t="33811" r="11061" b="19878"/>
          <a:stretch/>
        </p:blipFill>
        <p:spPr>
          <a:xfrm>
            <a:off x="4199513" y="3009962"/>
            <a:ext cx="3815418" cy="223709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ED7F068-7B79-F2CD-604C-049A5603F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1" t="33811" r="11810" b="19878"/>
          <a:stretch/>
        </p:blipFill>
        <p:spPr>
          <a:xfrm>
            <a:off x="8125313" y="3009962"/>
            <a:ext cx="3815421" cy="223709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B98019D-DE62-87C3-AE23-2485482DA2D0}"/>
              </a:ext>
            </a:extLst>
          </p:cNvPr>
          <p:cNvSpPr txBox="1"/>
          <p:nvPr/>
        </p:nvSpPr>
        <p:spPr>
          <a:xfrm>
            <a:off x="0" y="0"/>
            <a:ext cx="1804253" cy="36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 removal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923DB2A-7D80-3AB1-A0A1-42C3BE5A6807}"/>
              </a:ext>
            </a:extLst>
          </p:cNvPr>
          <p:cNvSpPr txBox="1"/>
          <p:nvPr/>
        </p:nvSpPr>
        <p:spPr>
          <a:xfrm>
            <a:off x="9537057" y="5428575"/>
            <a:ext cx="176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72B354-0B1E-F6C1-B235-EF84C3A87AD4}"/>
              </a:ext>
            </a:extLst>
          </p:cNvPr>
          <p:cNvSpPr txBox="1"/>
          <p:nvPr/>
        </p:nvSpPr>
        <p:spPr>
          <a:xfrm>
            <a:off x="1508658" y="5427542"/>
            <a:ext cx="176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Degrad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BC4CC6B-7319-71C8-8A4A-17DD0AF8DAF9}"/>
              </a:ext>
            </a:extLst>
          </p:cNvPr>
          <p:cNvSpPr txBox="1"/>
          <p:nvPr/>
        </p:nvSpPr>
        <p:spPr>
          <a:xfrm>
            <a:off x="5651369" y="5378444"/>
            <a:ext cx="176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Restored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562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90B7E3-57A2-5D42-98FF-BD04C24C2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6" y="781433"/>
            <a:ext cx="3240000" cy="216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4BE2A1-5268-6AEC-5FC6-704108362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53" y="781433"/>
            <a:ext cx="3283200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A59411-AAAC-8AA5-0385-C353D4585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690" y="781433"/>
            <a:ext cx="3240000" cy="2160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F631959-3EEE-D148-FB45-A9993A059A47}"/>
              </a:ext>
            </a:extLst>
          </p:cNvPr>
          <p:cNvSpPr/>
          <p:nvPr/>
        </p:nvSpPr>
        <p:spPr>
          <a:xfrm>
            <a:off x="1773567" y="1067823"/>
            <a:ext cx="1706062" cy="1000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58D16B-191F-9FD5-C620-4E93BA52B27A}"/>
              </a:ext>
            </a:extLst>
          </p:cNvPr>
          <p:cNvSpPr/>
          <p:nvPr/>
        </p:nvSpPr>
        <p:spPr>
          <a:xfrm>
            <a:off x="5403057" y="1067823"/>
            <a:ext cx="1706062" cy="1000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5BA4433-3A4C-9DFA-A409-AC11227FF0D3}"/>
              </a:ext>
            </a:extLst>
          </p:cNvPr>
          <p:cNvSpPr/>
          <p:nvPr/>
        </p:nvSpPr>
        <p:spPr>
          <a:xfrm>
            <a:off x="9023341" y="1067823"/>
            <a:ext cx="1706062" cy="1000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A66572-479B-49C8-9B66-FD0CD278E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1" t="13259" r="10543" b="40430"/>
          <a:stretch/>
        </p:blipFill>
        <p:spPr>
          <a:xfrm>
            <a:off x="581215" y="3227822"/>
            <a:ext cx="3234523" cy="18964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E827378-23AA-F6B6-D9FD-8DA15923F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4" t="13259" r="11603" b="40430"/>
          <a:stretch/>
        </p:blipFill>
        <p:spPr>
          <a:xfrm>
            <a:off x="4206852" y="3227822"/>
            <a:ext cx="3234521" cy="189649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D19B9F2-2515-AB97-772D-35AA51FEF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2" t="12975" r="11922" b="40714"/>
          <a:stretch/>
        </p:blipFill>
        <p:spPr>
          <a:xfrm>
            <a:off x="7875689" y="3227821"/>
            <a:ext cx="3234519" cy="189649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6D8C075-9227-D211-317C-3EA195548A44}"/>
              </a:ext>
            </a:extLst>
          </p:cNvPr>
          <p:cNvSpPr txBox="1"/>
          <p:nvPr/>
        </p:nvSpPr>
        <p:spPr>
          <a:xfrm>
            <a:off x="0" y="0"/>
            <a:ext cx="247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Low-light Enhancement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AC5180-D8BA-4EC7-AB9C-C0A3F70025EC}"/>
              </a:ext>
            </a:extLst>
          </p:cNvPr>
          <p:cNvSpPr txBox="1"/>
          <p:nvPr/>
        </p:nvSpPr>
        <p:spPr>
          <a:xfrm>
            <a:off x="9537057" y="5460837"/>
            <a:ext cx="176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75A38B9-BFF4-66B7-07C1-CD6B0F066FE1}"/>
              </a:ext>
            </a:extLst>
          </p:cNvPr>
          <p:cNvSpPr txBox="1"/>
          <p:nvPr/>
        </p:nvSpPr>
        <p:spPr>
          <a:xfrm>
            <a:off x="1508658" y="5459804"/>
            <a:ext cx="176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Degrad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7B722AD-707A-6514-CDE8-3CC08CE27985}"/>
              </a:ext>
            </a:extLst>
          </p:cNvPr>
          <p:cNvSpPr txBox="1"/>
          <p:nvPr/>
        </p:nvSpPr>
        <p:spPr>
          <a:xfrm>
            <a:off x="5651369" y="5410706"/>
            <a:ext cx="176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Restored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47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F44AEB-B915-FA33-706C-C9444C1C03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5" y="797245"/>
            <a:ext cx="3840000" cy="216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0DABC9-09F4-7A4F-0C9B-FBEC45D4EC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238" y="797245"/>
            <a:ext cx="3840000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2FDAF7-CBE5-560E-FBE3-1A57DB2C8B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011" y="797245"/>
            <a:ext cx="3840000" cy="2160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EF74BA0-072F-61A5-7E29-7003C0ACF82E}"/>
              </a:ext>
            </a:extLst>
          </p:cNvPr>
          <p:cNvSpPr/>
          <p:nvPr/>
        </p:nvSpPr>
        <p:spPr>
          <a:xfrm>
            <a:off x="2172467" y="1325020"/>
            <a:ext cx="1706062" cy="1000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68DC32D-2766-CFBE-7224-B21458A5CA8A}"/>
              </a:ext>
            </a:extLst>
          </p:cNvPr>
          <p:cNvSpPr/>
          <p:nvPr/>
        </p:nvSpPr>
        <p:spPr>
          <a:xfrm>
            <a:off x="6206465" y="1325020"/>
            <a:ext cx="1706062" cy="1000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FA238EF-614A-40A1-E40C-E0B6AE91EEE2}"/>
              </a:ext>
            </a:extLst>
          </p:cNvPr>
          <p:cNvSpPr/>
          <p:nvPr/>
        </p:nvSpPr>
        <p:spPr>
          <a:xfrm>
            <a:off x="10310013" y="1325020"/>
            <a:ext cx="1706062" cy="1000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68C09E8-1719-50DF-3AE2-9DDD1EA10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97" t="24434" r="1874" b="29255"/>
          <a:stretch/>
        </p:blipFill>
        <p:spPr>
          <a:xfrm>
            <a:off x="110465" y="3109326"/>
            <a:ext cx="3843872" cy="22537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27D83F6-D6A4-8072-16F8-717652797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2" t="24434" r="2779" b="29255"/>
          <a:stretch/>
        </p:blipFill>
        <p:spPr>
          <a:xfrm>
            <a:off x="4179238" y="3109326"/>
            <a:ext cx="3843874" cy="22537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84572F8-005A-780A-8C13-36E18C144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97" t="24434" r="1874" b="29255"/>
          <a:stretch/>
        </p:blipFill>
        <p:spPr>
          <a:xfrm>
            <a:off x="8248011" y="3109326"/>
            <a:ext cx="3843872" cy="225378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CFE4E9C-9B81-F69C-5F75-F1CDE259636F}"/>
              </a:ext>
            </a:extLst>
          </p:cNvPr>
          <p:cNvSpPr txBox="1"/>
          <p:nvPr/>
        </p:nvSpPr>
        <p:spPr>
          <a:xfrm>
            <a:off x="0" y="0"/>
            <a:ext cx="495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Underwater image enhancement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EBD573-F2D3-C4DF-AB20-FE108DA5EA38}"/>
              </a:ext>
            </a:extLst>
          </p:cNvPr>
          <p:cNvSpPr txBox="1"/>
          <p:nvPr/>
        </p:nvSpPr>
        <p:spPr>
          <a:xfrm>
            <a:off x="9537057" y="5562704"/>
            <a:ext cx="176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033D078-3F81-744C-6FDF-44D0649F1939}"/>
              </a:ext>
            </a:extLst>
          </p:cNvPr>
          <p:cNvSpPr txBox="1"/>
          <p:nvPr/>
        </p:nvSpPr>
        <p:spPr>
          <a:xfrm>
            <a:off x="1508658" y="5561671"/>
            <a:ext cx="176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Degrad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8ABEE01-C99C-4396-AD2A-CC5164F2B841}"/>
              </a:ext>
            </a:extLst>
          </p:cNvPr>
          <p:cNvSpPr txBox="1"/>
          <p:nvPr/>
        </p:nvSpPr>
        <p:spPr>
          <a:xfrm>
            <a:off x="5651369" y="5512573"/>
            <a:ext cx="176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Restored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356451"/>
      </p:ext>
    </p:extLst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24</Words>
  <Application>Microsoft Office PowerPoint</Application>
  <PresentationFormat>宽屏</PresentationFormat>
  <Paragraphs>20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Arial</vt:lpstr>
      <vt:lpstr>Calibri</vt:lpstr>
      <vt:lpstr>Times New Roman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XSML</dc:creator>
  <cp:lastModifiedBy>杰 徐</cp:lastModifiedBy>
  <cp:revision>5</cp:revision>
  <dcterms:created xsi:type="dcterms:W3CDTF">2023-08-09T12:44:00Z</dcterms:created>
  <dcterms:modified xsi:type="dcterms:W3CDTF">2025-05-21T15:19:48Z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2052-12.1.0.20784</vt:lpwstr>
  </property>
</Properties>
</file>